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17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47800"/>
            <a:ext cx="8463108" cy="230832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pages 286-287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TOUTES les activités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(PAS DE phrases complètes)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19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2012-01-17T16:42:03Z</dcterms:modified>
</cp:coreProperties>
</file>